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D4F6A5C-D1FD-4C51-89E2-AB5EEF00C60F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2733475-9843-4DA0-AD3C-C6489BE0D7F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3"/>
            <a:ext cx="7772400" cy="936103"/>
          </a:xfrm>
        </p:spPr>
        <p:txBody>
          <a:bodyPr>
            <a:noAutofit/>
          </a:bodyPr>
          <a:lstStyle/>
          <a:p>
            <a:r>
              <a:rPr lang="ru-RU" sz="3200" dirty="0" smtClean="0"/>
              <a:t>БОУ ВО «</a:t>
            </a:r>
            <a:r>
              <a:rPr lang="ru-RU" sz="3200" dirty="0" err="1" smtClean="0"/>
              <a:t>Тотемский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центр ПМСС»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628800"/>
            <a:ext cx="7200800" cy="52846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«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</a:rPr>
              <a:t>Эффективные игры, которые способствуют развитию речи 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ребенка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»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Подготовила учитель-логопед Е.Н. Дурова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5328592"/>
          </a:xfrm>
        </p:spPr>
        <p:txBody>
          <a:bodyPr>
            <a:noAutofit/>
          </a:bodyPr>
          <a:lstStyle/>
          <a:p>
            <a:pPr algn="just" fontAlgn="base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у малыша есть трудности в развитии речи, не нужно паниковать и вбивать себе и ребенку в голову, что с ним что-то не так.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Все дети разные, и учатся говорить в разном возрасте. Кому-то это дается легко, а кто-то сталкивается с некоторыми сложностями. Главное помнить, насколько быстро ребенок справится с этими сложностями, зависит напрямую от родителей.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869160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183880" cy="148360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Эффективные игры, для развития речи  ребенка</a:t>
            </a:r>
            <a:endParaRPr lang="ru-RU" dirty="0"/>
          </a:p>
        </p:txBody>
      </p:sp>
      <p:pic>
        <p:nvPicPr>
          <p:cNvPr id="1026" name="Picture 2" descr="C:\Users\Durov\Desktop\Лена Документы работа\Дурова\Картинки из интернета\vertush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501008"/>
            <a:ext cx="1647825" cy="195262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76672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Игры для развития речи у младших дошкольников </a:t>
            </a:r>
            <a:endParaRPr lang="ru-RU" dirty="0"/>
          </a:p>
        </p:txBody>
      </p:sp>
      <p:pic>
        <p:nvPicPr>
          <p:cNvPr id="2050" name="Picture 2" descr="C:\Users\Durov\Desktop\Лена Документы работа\Дурова\Картинки из интернета\логопед и дет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8473" y="4005064"/>
            <a:ext cx="1480351" cy="1224136"/>
          </a:xfrm>
          <a:prstGeom prst="rect">
            <a:avLst/>
          </a:prstGeom>
          <a:noFill/>
        </p:spPr>
      </p:pic>
      <p:pic>
        <p:nvPicPr>
          <p:cNvPr id="2051" name="Picture 3" descr="C:\Users\Durov\Desktop\Лена Документы работа\Дурова\Картинки из интернета\заниматься перед зеркалом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861048"/>
            <a:ext cx="1190625" cy="1428750"/>
          </a:xfrm>
          <a:prstGeom prst="rect">
            <a:avLst/>
          </a:prstGeom>
          <a:noFill/>
        </p:spPr>
      </p:pic>
      <p:pic>
        <p:nvPicPr>
          <p:cNvPr id="2052" name="Picture 4" descr="C:\Users\Durov\Desktop\Лена Документы работа\Дурова\Картинки из интернета\логопед обложка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996952"/>
            <a:ext cx="1428750" cy="1381125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76672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33843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- Пальчиковые театры</a:t>
            </a:r>
            <a:br>
              <a:rPr lang="ru-RU" dirty="0" smtClean="0"/>
            </a:br>
            <a:r>
              <a:rPr lang="ru-RU" dirty="0" smtClean="0"/>
              <a:t>- Шнуровки</a:t>
            </a:r>
            <a:br>
              <a:rPr lang="ru-RU" dirty="0" smtClean="0"/>
            </a:br>
            <a:r>
              <a:rPr lang="ru-RU" dirty="0" smtClean="0"/>
              <a:t>- Пластилин и паста для лепки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Стучалки</a:t>
            </a:r>
            <a:r>
              <a:rPr lang="ru-RU" dirty="0" smtClean="0"/>
              <a:t> и пирамидки</a:t>
            </a:r>
            <a:br>
              <a:rPr lang="ru-RU" dirty="0" smtClean="0"/>
            </a:br>
            <a:r>
              <a:rPr lang="ru-RU" dirty="0" smtClean="0"/>
              <a:t>- Кубики</a:t>
            </a:r>
            <a:br>
              <a:rPr lang="ru-RU" dirty="0" smtClean="0"/>
            </a:br>
            <a:r>
              <a:rPr lang="ru-RU" dirty="0" smtClean="0"/>
              <a:t>- Игры для развития дыхания</a:t>
            </a:r>
            <a:endParaRPr lang="ru-RU" dirty="0"/>
          </a:p>
        </p:txBody>
      </p:sp>
      <p:pic>
        <p:nvPicPr>
          <p:cNvPr id="3074" name="Picture 2" descr="C:\Users\Durov\Desktop\Лена Документы работа\Дурова\Картинки из интернета\детишки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1826446" cy="165618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44824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Игры для развития речи у старших дошкольников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9" name="Picture 3" descr="C:\Users\Durov\Desktop\Лена Документы работа\Дурова\Картинки из интернета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924944"/>
            <a:ext cx="3618182" cy="178497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76672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1124744"/>
            <a:ext cx="6552728" cy="4104456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>- Игры по ф</a:t>
            </a:r>
            <a:r>
              <a:rPr lang="ru-RU" sz="3100" b="0" dirty="0" smtClean="0"/>
              <a:t>ормированию  </a:t>
            </a:r>
            <a:br>
              <a:rPr lang="ru-RU" sz="3100" b="0" dirty="0" smtClean="0"/>
            </a:br>
            <a:r>
              <a:rPr lang="ru-RU" sz="3100" b="0" dirty="0" smtClean="0"/>
              <a:t>  звуковой культуры речи </a:t>
            </a:r>
            <a:br>
              <a:rPr lang="ru-RU" sz="3100" b="0" dirty="0" smtClean="0"/>
            </a:br>
            <a:r>
              <a:rPr lang="ru-RU" sz="3100" b="0" dirty="0" smtClean="0"/>
              <a:t>- Игры для произношения звуков</a:t>
            </a:r>
            <a:br>
              <a:rPr lang="ru-RU" sz="3100" b="0" dirty="0" smtClean="0"/>
            </a:br>
            <a:r>
              <a:rPr lang="ru-RU" sz="3100" b="0" dirty="0" smtClean="0"/>
              <a:t>- Игры для развития связной  </a:t>
            </a:r>
            <a:br>
              <a:rPr lang="ru-RU" sz="3100" b="0" dirty="0" smtClean="0"/>
            </a:br>
            <a:r>
              <a:rPr lang="ru-RU" sz="3100" b="0" dirty="0" smtClean="0"/>
              <a:t>  речи и обогащению словарного</a:t>
            </a:r>
            <a:br>
              <a:rPr lang="ru-RU" sz="3100" b="0" dirty="0" smtClean="0"/>
            </a:br>
            <a:r>
              <a:rPr lang="ru-RU" sz="3100" b="0" dirty="0" smtClean="0"/>
              <a:t>  запаса </a:t>
            </a:r>
            <a:br>
              <a:rPr lang="ru-RU" sz="3100" b="0" dirty="0" smtClean="0"/>
            </a:br>
            <a:r>
              <a:rPr lang="ru-RU" sz="3100" b="0" dirty="0" smtClean="0"/>
              <a:t>- Игры, которые подготавливают</a:t>
            </a:r>
            <a:br>
              <a:rPr lang="ru-RU" sz="3100" b="0" dirty="0" smtClean="0"/>
            </a:br>
            <a:r>
              <a:rPr lang="ru-RU" sz="3100" b="0" dirty="0" smtClean="0"/>
              <a:t>  к овладению чтением</a:t>
            </a:r>
            <a:br>
              <a:rPr lang="ru-RU" sz="3100" b="0" dirty="0" smtClean="0"/>
            </a:br>
            <a:endParaRPr lang="ru-RU" sz="3100" b="0" dirty="0"/>
          </a:p>
        </p:txBody>
      </p:sp>
      <p:pic>
        <p:nvPicPr>
          <p:cNvPr id="5122" name="Picture 2" descr="C:\Users\Durov\Desktop\Лена Документы работа\Дурова\Картинки из интернета\inf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132856"/>
            <a:ext cx="1368152" cy="2112945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76672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urov\Desktop\Лена Документы работа\Мои рисунки\Для дуровой\Рамки, картинки\3a261b605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692696"/>
            <a:ext cx="1609104" cy="174877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6912768" cy="35283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Уважаемые родители!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Не ленитесь играть со своим ребенком, уделяйте больше времени его развитию, не перекладывайте эти функции на компьютер и телевизор. И тогда он вырастет грамотным, общительным, позитивным человеком, умеющим самостоятельно преодолевать любые трудности.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4869160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06440"/>
            <a:ext cx="818388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/>
              <a:t>Информация для контактов:</a:t>
            </a:r>
            <a:br>
              <a:rPr lang="ru-RU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161300, Вологодская область, </a:t>
            </a:r>
            <a:br>
              <a:rPr lang="ru-RU" dirty="0" smtClean="0"/>
            </a:br>
            <a:r>
              <a:rPr lang="ru-RU" dirty="0" smtClean="0"/>
              <a:t>г.Тотьма ул. </a:t>
            </a:r>
            <a:r>
              <a:rPr lang="ru-RU" dirty="0" err="1" smtClean="0"/>
              <a:t>Клочихина</a:t>
            </a:r>
            <a:r>
              <a:rPr lang="ru-RU" dirty="0" smtClean="0"/>
              <a:t> д. 2                 </a:t>
            </a:r>
            <a:br>
              <a:rPr lang="ru-RU" dirty="0" smtClean="0"/>
            </a:br>
            <a:r>
              <a:rPr lang="ru-RU" dirty="0" smtClean="0"/>
              <a:t> Телефон: </a:t>
            </a:r>
            <a:br>
              <a:rPr lang="ru-RU" dirty="0" smtClean="0"/>
            </a:br>
            <a:r>
              <a:rPr lang="ru-RU" dirty="0" smtClean="0"/>
              <a:t> (81739) 2-15-17 (регистратура)       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e-mail</a:t>
            </a:r>
            <a:r>
              <a:rPr lang="ru-RU" dirty="0" smtClean="0"/>
              <a:t>: </a:t>
            </a:r>
            <a:r>
              <a:rPr lang="ru-RU" dirty="0" err="1" smtClean="0"/>
              <a:t>gutzpmss@yandex.ru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http://www.tzpmss.edu35.ru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31692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</TotalTime>
  <Words>50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Times New Roman</vt:lpstr>
      <vt:lpstr>Verdana</vt:lpstr>
      <vt:lpstr>Wingdings 2</vt:lpstr>
      <vt:lpstr>Аспект</vt:lpstr>
      <vt:lpstr>БОУ ВО «Тотемский  центр ПМСС»</vt:lpstr>
      <vt:lpstr>  Если у малыша есть трудности в развитии речи, не нужно паниковать и вбивать себе и ребенку в голову, что с ним что-то не так. Все дети разные, и учатся говорить в разном возрасте. Кому-то это дается легко, а кто-то сталкивается с некоторыми сложностями. Главное помнить, насколько быстро ребенок справится с этими сложностями, зависит напрямую от родителей.  </vt:lpstr>
      <vt:lpstr>Эффективные игры, для развития речи  ребенка</vt:lpstr>
      <vt:lpstr>Игры для развития речи у младших дошкольников </vt:lpstr>
      <vt:lpstr>- Пальчиковые театры - Шнуровки - Пластилин и паста для лепки - Стучалки и пирамидки - Кубики - Игры для развития дыхания</vt:lpstr>
      <vt:lpstr>Игры для развития речи у старших дошкольников </vt:lpstr>
      <vt:lpstr>- Игры по формированию     звуковой культуры речи  - Игры для произношения звуков - Игры для развития связной     речи и обогащению словарного   запаса  - Игры, которые подготавливают   к овладению чтением </vt:lpstr>
      <vt:lpstr>Уважаемые родители!  Не ленитесь играть со своим ребенком, уделяйте больше времени его развитию, не перекладывайте эти функции на компьютер и телевизор. И тогда он вырастет грамотным, общительным, позитивным человеком, умеющим самостоятельно преодолевать любые трудности. </vt:lpstr>
      <vt:lpstr> Информация для контактов:   161300, Вологодская область,  г.Тотьма ул. Клочихина д. 2                   Телефон:   (81739) 2-15-17 (регистратура)             e-mail: gutzpmss@yandex.ru  http://www.tzpmss.edu35.ru  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БОУ ВО «Тотемский  центр ПМСС»</dc:title>
  <dc:creator>Durov</dc:creator>
  <cp:lastModifiedBy>КЛВ</cp:lastModifiedBy>
  <cp:revision>6</cp:revision>
  <dcterms:created xsi:type="dcterms:W3CDTF">2015-11-24T19:58:59Z</dcterms:created>
  <dcterms:modified xsi:type="dcterms:W3CDTF">2015-12-03T07:45:27Z</dcterms:modified>
</cp:coreProperties>
</file>